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4" r:id="rId7"/>
    <p:sldId id="265" r:id="rId8"/>
    <p:sldId id="266" r:id="rId9"/>
    <p:sldId id="26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EF93-2599-D920-4576-55FCDE0B7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297D4-6478-4D90-57C8-193017646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6CD3-601A-A3A0-1B55-30DB0F3E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9884-1AEE-33FB-209C-B76019D1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8FD8-14FF-5B2C-FCED-FDDCE69B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9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140B-2469-9085-FA28-BCE18267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EF444-ADE7-5E24-AFF0-9FFCE6CBA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D1809-6E95-4E3C-2337-671950DE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62D9-3D26-08E5-1E61-0257EE6D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6335B-A682-7EF1-032F-5BDFADEB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9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8C151-5D45-E021-8EFC-80555147E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EA433-C026-EEFB-828E-B476CC10E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4333F-557D-11BC-62A8-E6FE7B88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7AEB-D31F-77E2-1A5B-24006F893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962ED-40BD-A5D6-3D1C-D51FA144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4CB5-769C-ED5D-6691-7DA32C7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4717-7A5A-9F84-302A-3794C5E0E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B47B3-00D0-F851-0A7F-19D4B3B1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E8BD6-9D15-A04A-C0B0-98F15CF30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FD24D-48EC-4ACA-F438-21C29E29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FE73-A22F-EA90-3BF7-C8100F89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CFF52-185D-863B-C318-C608C71B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74F4E-423D-0420-A70B-15416327A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3FF3C-063C-6BA5-6F6A-168462E0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1817E-44E5-0B5B-8BA4-C3AAEEE9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1558-DB18-BE4C-4780-A260DC9A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1E3E-CB2C-B1A5-B040-073BD1DFC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C623D-F8C7-4A1B-42B6-F5F840200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04191-738C-1968-C097-F61427D5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88C69-6ECA-DDD3-A306-B4D05A99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A6A12-E787-F037-BFD7-06ECC10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44AD-8B41-5892-8642-2AFFB5C4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B5328-3E1D-EF0C-B38E-DADA813E8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BFD68-5A98-E2D1-CB61-A508DCC5E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65007-1500-A2C3-1963-C3414E388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0D181-616F-DDDD-9FAE-032C9ADC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85199-F664-2404-BF04-501260858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A9BE1-39E4-02E1-C650-2D29B847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3027C-4C22-4FDA-81D9-92D6A04F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0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C0C-E185-B9D6-1E73-840E715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4B0B1-CE1B-14C9-D02D-C4269BEF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2294F-7A84-2566-CB51-E4789395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F9EA5-B73E-D403-7469-B7DE17A0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DF161-B375-5C64-FD25-C31E4CC4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06FA3-6FA2-5055-6A53-13C92762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7C8DC-7C65-9B77-9965-24F2527D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4598-4B36-C89F-1323-12ECFCC9D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0F6E-8343-19A3-4DBC-97EA924FE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011CC-6A97-7B7F-D37F-12290D9E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74142-CA74-C588-ED02-A79543D21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474A0-FBAB-7B76-9948-4F271DA9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14AEE-E826-C264-A61D-05D47F36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1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6DEC-4388-9718-CCE4-7B47D478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047F1-DD56-2E35-2869-455DD6A7C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D3120-1C77-B7BF-E63E-3A1E0CAC4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D1BF-8906-45F9-233B-BCEF6F8B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817D0-6525-218F-2F78-7E912DA0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9D873-1934-53F9-C605-3E3060B6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716AE-396D-BC15-2D67-960581D55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4D61-8E0B-EF80-E701-529D007D8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12C16-A616-5888-EBE0-C790E6F56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EDD6C-BE30-46FD-927F-075EFDB9A78A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5F3A9-DD0B-3FC5-B3C8-9F5C2A769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4EBD-7A68-E43A-EA35-1C90F5934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88460-85C4-441C-B534-78C1497A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1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5 flashcard wallpaper">
            <a:extLst>
              <a:ext uri="{FF2B5EF4-FFF2-40B4-BE49-F238E27FC236}">
                <a16:creationId xmlns:a16="http://schemas.microsoft.com/office/drawing/2014/main" id="{736A463D-0FF7-CE61-53EC-4C784F82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0" b="3180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11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How to Mange your time effectively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40664B"/>
          </a:solidFill>
          <a:ln w="25400">
            <a:solidFill>
              <a:srgbClr val="406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B307B-0B56-2CD1-0855-2EEA3C9E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47" r="15135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8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0"/>
            <a:ext cx="3904488" cy="4233672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15568"/>
            <a:ext cx="3364992" cy="2843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ctr"/>
            <a:r>
              <a:rPr lang="en-US" sz="3600" b="0" i="0" kern="1200" dirty="0">
                <a:solidFill>
                  <a:srgbClr val="FFFFFF"/>
                </a:solidFill>
                <a:effectLst/>
                <a:latin typeface="Montserrat Black" panose="00000A00000000000000" pitchFamily="50" charset="0"/>
              </a:rPr>
              <a:t>Figure out how you’re currently spending your time.</a:t>
            </a:r>
            <a:endParaRPr lang="en-US" sz="3600" kern="1200" dirty="0">
              <a:solidFill>
                <a:srgbClr val="FFFFFF"/>
              </a:solidFill>
              <a:latin typeface="Montserrat Black" panose="00000A00000000000000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846320"/>
            <a:ext cx="2395728" cy="1563624"/>
          </a:xfrm>
          <a:prstGeom prst="rect">
            <a:avLst/>
          </a:prstGeom>
          <a:solidFill>
            <a:schemeClr val="accent1">
              <a:alpha val="94902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10467-8185-45DD-B8A2-A88DF20DF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1995" y="450221"/>
            <a:ext cx="7207948" cy="5948859"/>
          </a:xfrm>
          <a:prstGeom prst="rect">
            <a:avLst/>
          </a:prstGeom>
          <a:solidFill>
            <a:srgbClr val="7F7F7F">
              <a:alpha val="24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986A7D-1795-EABC-98AF-D256FFAE0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2046" y="672149"/>
            <a:ext cx="3679149" cy="55118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7520" y="4835010"/>
            <a:ext cx="1349026" cy="157276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4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Montserrat Black" panose="00000A00000000000000" pitchFamily="50" charset="0"/>
              </a:rPr>
              <a:t>Create a daily schedule—and stick with it.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40101-1FFD-5E11-747D-85E89DDF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296" y="492573"/>
            <a:ext cx="441059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4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Prioritize wisely.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74E62B-6B2E-6162-649F-970E35C2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78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07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Montserrat Black" panose="00000A00000000000000" pitchFamily="50" charset="0"/>
              </a:rPr>
              <a:t>Group similar tasks together.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96B7E-EFE0-5202-0C16-43F2C4E2C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252" y="961812"/>
            <a:ext cx="68248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8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  <a:latin typeface="Montserrat Black" panose="00000A00000000000000" pitchFamily="50" charset="0"/>
              </a:rPr>
              <a:t>Avoid the urge to multitask.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8C8C61"/>
          </a:solidFill>
          <a:ln w="25400">
            <a:solidFill>
              <a:srgbClr val="8C8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4D015A-FEAA-029A-0002-CD171433A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04" r="307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Montserrat Black" panose="00000A00000000000000" pitchFamily="50" charset="0"/>
              </a:rPr>
              <a:t>Assign time limits to tasks.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413A4F"/>
          </a:solidFill>
          <a:ln w="25400">
            <a:solidFill>
              <a:srgbClr val="413A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165867-6DAA-3A2B-E9E2-0BE902039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00" r="11685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5A91-06C5-A529-651D-A07CD9A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Montserrat Black" panose="00000A00000000000000" pitchFamily="50" charset="0"/>
              </a:rPr>
              <a:t>Build in buffers.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584741"/>
          </a:solidFill>
          <a:ln w="25400">
            <a:solidFill>
              <a:srgbClr val="58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2F72C6-24F8-F7F1-9899-67D2FF75D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4" r="8107" b="2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68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7522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57FE-D96E-B407-C503-76CC9FFE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127" y="932688"/>
            <a:ext cx="3361677" cy="32735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Montserrat Black" panose="00000A00000000000000" pitchFamily="50" charset="0"/>
              </a:rPr>
              <a:t>Learn to say no.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7521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7CFFF7-0E80-D762-2846-1F4A9528B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33" r="3459" b="2"/>
          <a:stretch/>
        </p:blipFill>
        <p:spPr>
          <a:xfrm>
            <a:off x="466344" y="450221"/>
            <a:ext cx="7205515" cy="59575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4594" y="4843002"/>
            <a:ext cx="1351062" cy="1568472"/>
          </a:xfrm>
          <a:prstGeom prst="rect">
            <a:avLst/>
          </a:prstGeom>
          <a:solidFill>
            <a:srgbClr val="736041"/>
          </a:solidFill>
          <a:ln w="25400">
            <a:solidFill>
              <a:srgbClr val="736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6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57FE-D96E-B407-C503-76CC9FFE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ontserrat Black" panose="00000A00000000000000" pitchFamily="50" charset="0"/>
              </a:rPr>
              <a:t>Get organized.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3B5643"/>
          </a:solidFill>
          <a:ln w="25400">
            <a:solidFill>
              <a:srgbClr val="3B5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EB5686-989F-CDE5-E25E-0BD57B544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38" r="10547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A274-41EB-483D-DAB0-D300A0D3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31" b="231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2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57FE-D96E-B407-C503-76CC9FFE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Montserrat Black" panose="00000A00000000000000" pitchFamily="50" charset="0"/>
              </a:rPr>
              <a:t>Eliminate distractions.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233A50"/>
          </a:solidFill>
          <a:ln w="25400">
            <a:solidFill>
              <a:srgbClr val="233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159CC-3DB2-152F-A3D2-132F85D22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43" r="3742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0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553F4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 descr="Free Clear Glass with Red Sand Grainer Stock Photo">
            <a:extLst>
              <a:ext uri="{FF2B5EF4-FFF2-40B4-BE49-F238E27FC236}">
                <a16:creationId xmlns:a16="http://schemas.microsoft.com/office/drawing/2014/main" id="{374637DE-9731-7E82-305D-73BC07CFB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" r="-2" b="12355"/>
          <a:stretch/>
        </p:blipFill>
        <p:spPr bwMode="auto">
          <a:xfrm>
            <a:off x="2551176" y="448056"/>
            <a:ext cx="9180576" cy="5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2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C86431-A340-FE02-7F33-9DD5DAEBE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 b="1267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00899-9A06-05AC-8875-390BA17F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24" y="1286934"/>
            <a:ext cx="7907753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7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13977-73E2-788A-F0D6-27A065F3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03" y="457200"/>
            <a:ext cx="100313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C4736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0526C-1408-3CB1-D4D7-C50B1DA0A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" b="11792"/>
          <a:stretch/>
        </p:blipFill>
        <p:spPr>
          <a:xfrm>
            <a:off x="2551176" y="448056"/>
            <a:ext cx="9180576" cy="59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7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0078376-56AF-928C-1CB2-26AD8CF3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28" y="1180532"/>
            <a:ext cx="4080679" cy="43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2EE6F-19D6-2F0C-96A5-AD8D935F9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5" b="191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5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70F06-867C-4812-04DC-39EFD5E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60</Words>
  <Application>Microsoft Office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Meiryo</vt:lpstr>
      <vt:lpstr>Aharoni</vt:lpstr>
      <vt:lpstr>Arial</vt:lpstr>
      <vt:lpstr>Calibri</vt:lpstr>
      <vt:lpstr>Calibri Light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Mange your time effectively</vt:lpstr>
      <vt:lpstr>Figure out how you’re currently spending your time.</vt:lpstr>
      <vt:lpstr>Create a daily schedule—and stick with it.</vt:lpstr>
      <vt:lpstr>Prioritize wisely.</vt:lpstr>
      <vt:lpstr>Group similar tasks together.</vt:lpstr>
      <vt:lpstr>Avoid the urge to multitask.</vt:lpstr>
      <vt:lpstr>Assign time limits to tasks.</vt:lpstr>
      <vt:lpstr>Build in buffers.</vt:lpstr>
      <vt:lpstr>Learn to say no.</vt:lpstr>
      <vt:lpstr>Get organized.</vt:lpstr>
      <vt:lpstr>Eliminate distractions.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temp17rary@gmail.com</dc:creator>
  <cp:lastModifiedBy>temp17rary@gmail.com</cp:lastModifiedBy>
  <cp:revision>2</cp:revision>
  <dcterms:created xsi:type="dcterms:W3CDTF">2022-12-04T18:29:18Z</dcterms:created>
  <dcterms:modified xsi:type="dcterms:W3CDTF">2022-12-04T19:10:25Z</dcterms:modified>
</cp:coreProperties>
</file>